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92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87DD-D13D-4D3E-BBD1-B293B50833EC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73BD4-F333-4601-B7A8-AE1C5B1B270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5852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87DD-D13D-4D3E-BBD1-B293B50833EC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73BD4-F333-4601-B7A8-AE1C5B1B270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5991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87DD-D13D-4D3E-BBD1-B293B50833EC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73BD4-F333-4601-B7A8-AE1C5B1B270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3174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87DD-D13D-4D3E-BBD1-B293B50833EC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73BD4-F333-4601-B7A8-AE1C5B1B270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6466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87DD-D13D-4D3E-BBD1-B293B50833EC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73BD4-F333-4601-B7A8-AE1C5B1B270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749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87DD-D13D-4D3E-BBD1-B293B50833EC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73BD4-F333-4601-B7A8-AE1C5B1B270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8893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87DD-D13D-4D3E-BBD1-B293B50833EC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73BD4-F333-4601-B7A8-AE1C5B1B270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0583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87DD-D13D-4D3E-BBD1-B293B50833EC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73BD4-F333-4601-B7A8-AE1C5B1B270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1551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87DD-D13D-4D3E-BBD1-B293B50833EC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73BD4-F333-4601-B7A8-AE1C5B1B270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6336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87DD-D13D-4D3E-BBD1-B293B50833EC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73BD4-F333-4601-B7A8-AE1C5B1B270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6088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87DD-D13D-4D3E-BBD1-B293B50833EC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73BD4-F333-4601-B7A8-AE1C5B1B270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6476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4187DD-D13D-4D3E-BBD1-B293B50833EC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973BD4-F333-4601-B7A8-AE1C5B1B270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3172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755650" y="2340392"/>
            <a:ext cx="7772400" cy="9366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Título do Artigo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331913" y="3418609"/>
            <a:ext cx="6400800" cy="21605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pt-BR" altLang="pt-BR" b="1" dirty="0"/>
              <a:t>Autor1 (Instituição) e-mail</a:t>
            </a:r>
          </a:p>
          <a:p>
            <a:pPr>
              <a:lnSpc>
                <a:spcPct val="80000"/>
              </a:lnSpc>
            </a:pPr>
            <a:r>
              <a:rPr lang="pt-BR" altLang="pt-BR" b="1" dirty="0"/>
              <a:t>Autor2 (Instituição) e-mail</a:t>
            </a:r>
          </a:p>
          <a:p>
            <a:pPr>
              <a:lnSpc>
                <a:spcPct val="80000"/>
              </a:lnSpc>
            </a:pPr>
            <a:r>
              <a:rPr lang="pt-BR" altLang="pt-BR" b="1" dirty="0"/>
              <a:t>Autor3 (Instituição) e-mail</a:t>
            </a:r>
          </a:p>
          <a:p>
            <a:pPr>
              <a:lnSpc>
                <a:spcPct val="80000"/>
              </a:lnSpc>
            </a:pPr>
            <a:r>
              <a:rPr lang="pt-BR" altLang="pt-BR" b="1" dirty="0"/>
              <a:t>Orientador(Instituição) e-mail</a:t>
            </a:r>
          </a:p>
          <a:p>
            <a:pPr>
              <a:lnSpc>
                <a:spcPct val="80000"/>
              </a:lnSpc>
            </a:pPr>
            <a:r>
              <a:rPr lang="pt-BR" altLang="pt-BR" b="1" dirty="0" err="1"/>
              <a:t>Co-orientador</a:t>
            </a:r>
            <a:r>
              <a:rPr lang="pt-BR" altLang="pt-BR" b="1" dirty="0"/>
              <a:t>(Instituição) e-mail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61FF665C-A880-4351-B39C-940117140751}"/>
              </a:ext>
            </a:extLst>
          </p:cNvPr>
          <p:cNvSpPr txBox="1">
            <a:spLocks noChangeArrowheads="1"/>
          </p:cNvSpPr>
          <p:nvPr/>
        </p:nvSpPr>
        <p:spPr>
          <a:xfrm>
            <a:off x="755650" y="1486894"/>
            <a:ext cx="7772400" cy="9366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Nome do Grupo de Trabalho/Linha de Pesquisa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22578B1-5FE0-2CC2-E093-EAD941B2B2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0879" y="342179"/>
            <a:ext cx="2162242" cy="687884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ECB2B5AD-0906-E9DB-6567-B25F4BDFA0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7313" y="6081617"/>
            <a:ext cx="1009074" cy="499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712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95288" y="1844677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pt-BR" altLang="pt-BR" b="1" dirty="0"/>
              <a:t>A apresentação deve ser estruturada em:</a:t>
            </a:r>
          </a:p>
          <a:p>
            <a:r>
              <a:rPr lang="pt-BR" altLang="pt-BR" b="1" dirty="0"/>
              <a:t>Introdução</a:t>
            </a:r>
          </a:p>
          <a:p>
            <a:r>
              <a:rPr lang="pt-BR" altLang="pt-BR" b="1" dirty="0"/>
              <a:t>Objetivos</a:t>
            </a:r>
          </a:p>
          <a:p>
            <a:r>
              <a:rPr lang="pt-BR" altLang="pt-BR" b="1" dirty="0"/>
              <a:t>Metodologia</a:t>
            </a:r>
          </a:p>
          <a:p>
            <a:r>
              <a:rPr lang="pt-BR" altLang="pt-BR" b="1" dirty="0"/>
              <a:t>Revisão bibliográfica</a:t>
            </a:r>
          </a:p>
          <a:p>
            <a:r>
              <a:rPr lang="pt-BR" altLang="pt-BR" b="1" dirty="0"/>
              <a:t>Resultados e discussão</a:t>
            </a:r>
          </a:p>
          <a:p>
            <a:r>
              <a:rPr lang="pt-BR" altLang="pt-BR" b="1" dirty="0"/>
              <a:t>Considerações finais</a:t>
            </a:r>
          </a:p>
          <a:p>
            <a:r>
              <a:rPr lang="pt-BR" altLang="pt-BR" b="1" dirty="0"/>
              <a:t>Referências bibliográficas</a:t>
            </a:r>
          </a:p>
          <a:p>
            <a:endParaRPr lang="pt-BR" altLang="pt-BR" b="1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747421F9-E3EC-6919-2195-F187BEF90B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0879" y="342179"/>
            <a:ext cx="2162242" cy="687884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B963D75F-1FFB-A9C3-7CB4-6E4FE6FB79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7313" y="6081617"/>
            <a:ext cx="1009074" cy="499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170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50069" y="1931153"/>
            <a:ext cx="6843861" cy="3768598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A28A1948-DF83-E825-00DE-19F9E3A8A675}"/>
              </a:ext>
            </a:extLst>
          </p:cNvPr>
          <p:cNvSpPr txBox="1">
            <a:spLocks noChangeArrowheads="1"/>
          </p:cNvSpPr>
          <p:nvPr/>
        </p:nvSpPr>
        <p:spPr>
          <a:xfrm>
            <a:off x="685800" y="1158249"/>
            <a:ext cx="7772400" cy="9366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Introdução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E4995F6D-4ED2-773B-E2CC-FDB7982607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0879" y="342179"/>
            <a:ext cx="2162242" cy="687884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B24D3A93-D793-7787-CC96-C6E63F3901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7313" y="6081617"/>
            <a:ext cx="1009074" cy="499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152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50069" y="1931153"/>
            <a:ext cx="6843861" cy="3768598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A28A1948-DF83-E825-00DE-19F9E3A8A675}"/>
              </a:ext>
            </a:extLst>
          </p:cNvPr>
          <p:cNvSpPr txBox="1">
            <a:spLocks noChangeArrowheads="1"/>
          </p:cNvSpPr>
          <p:nvPr/>
        </p:nvSpPr>
        <p:spPr>
          <a:xfrm>
            <a:off x="685800" y="1158249"/>
            <a:ext cx="7772400" cy="9366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Objetivos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D0D56F9F-E963-EBF0-9F5E-23EB410F5B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0879" y="342179"/>
            <a:ext cx="2162242" cy="687884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23C6F4FE-936C-DFA4-26CE-931F37D3DD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7313" y="6081617"/>
            <a:ext cx="1009074" cy="499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702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50069" y="1931153"/>
            <a:ext cx="6843861" cy="3768598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A28A1948-DF83-E825-00DE-19F9E3A8A675}"/>
              </a:ext>
            </a:extLst>
          </p:cNvPr>
          <p:cNvSpPr txBox="1">
            <a:spLocks noChangeArrowheads="1"/>
          </p:cNvSpPr>
          <p:nvPr/>
        </p:nvSpPr>
        <p:spPr>
          <a:xfrm>
            <a:off x="685800" y="1158249"/>
            <a:ext cx="7772400" cy="9366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Metodologia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E8B0BCED-56A6-69C9-C09D-C8471B4A1C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0879" y="342179"/>
            <a:ext cx="2162242" cy="687884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EF12C1ED-CA30-DD73-5F04-39E155F921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7313" y="6081617"/>
            <a:ext cx="1009074" cy="499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110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50069" y="1931153"/>
            <a:ext cx="6843861" cy="3768598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A28A1948-DF83-E825-00DE-19F9E3A8A675}"/>
              </a:ext>
            </a:extLst>
          </p:cNvPr>
          <p:cNvSpPr txBox="1">
            <a:spLocks noChangeArrowheads="1"/>
          </p:cNvSpPr>
          <p:nvPr/>
        </p:nvSpPr>
        <p:spPr>
          <a:xfrm>
            <a:off x="685800" y="1158249"/>
            <a:ext cx="7772400" cy="9366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Revisão Bibliográfica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4F5AD2D6-732E-3D62-494E-795AF22D95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0879" y="342179"/>
            <a:ext cx="2162242" cy="687884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FC5B2487-ACA7-1B4B-6B58-7CE186F994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7313" y="6081617"/>
            <a:ext cx="1009074" cy="499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776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50069" y="1931153"/>
            <a:ext cx="6843861" cy="3768598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A28A1948-DF83-E825-00DE-19F9E3A8A675}"/>
              </a:ext>
            </a:extLst>
          </p:cNvPr>
          <p:cNvSpPr txBox="1">
            <a:spLocks noChangeArrowheads="1"/>
          </p:cNvSpPr>
          <p:nvPr/>
        </p:nvSpPr>
        <p:spPr>
          <a:xfrm>
            <a:off x="685800" y="1158249"/>
            <a:ext cx="7772400" cy="9366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Resultados e Discussões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F170045A-A109-C1E0-32D0-5B04873A21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0879" y="342179"/>
            <a:ext cx="2162242" cy="687884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A60E596E-D629-AF13-4360-58285B966F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7313" y="6081617"/>
            <a:ext cx="1009074" cy="499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7459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50069" y="1931153"/>
            <a:ext cx="6843861" cy="3768598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A28A1948-DF83-E825-00DE-19F9E3A8A675}"/>
              </a:ext>
            </a:extLst>
          </p:cNvPr>
          <p:cNvSpPr txBox="1">
            <a:spLocks noChangeArrowheads="1"/>
          </p:cNvSpPr>
          <p:nvPr/>
        </p:nvSpPr>
        <p:spPr>
          <a:xfrm>
            <a:off x="685800" y="1158249"/>
            <a:ext cx="7772400" cy="9366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Considerações Finais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C58E2619-1DFE-5F72-7C5C-482048F1CF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0879" y="342179"/>
            <a:ext cx="2162242" cy="687884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1107769C-39BB-4117-E319-8BA2A60DF3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7313" y="6081617"/>
            <a:ext cx="1009074" cy="499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6900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50069" y="1931153"/>
            <a:ext cx="6843861" cy="3768598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A28A1948-DF83-E825-00DE-19F9E3A8A675}"/>
              </a:ext>
            </a:extLst>
          </p:cNvPr>
          <p:cNvSpPr txBox="1">
            <a:spLocks noChangeArrowheads="1"/>
          </p:cNvSpPr>
          <p:nvPr/>
        </p:nvSpPr>
        <p:spPr>
          <a:xfrm>
            <a:off x="685800" y="1158249"/>
            <a:ext cx="7772400" cy="9366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Referências Bibliográficas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C5488368-3522-84F7-176F-06D2CE6AA1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0879" y="342179"/>
            <a:ext cx="2162242" cy="687884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885CB57E-623F-3813-2CC9-4CDD133D1B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7313" y="6081617"/>
            <a:ext cx="1009074" cy="499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8580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163</TotalTime>
  <Words>68</Words>
  <Application>Microsoft Office PowerPoint</Application>
  <PresentationFormat>Apresentação na tela (4:3)</PresentationFormat>
  <Paragraphs>22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Eduardo Ferreira Tavares</dc:creator>
  <cp:lastModifiedBy>Jefferson Silvestre Alberti dos Santos</cp:lastModifiedBy>
  <cp:revision>15</cp:revision>
  <dcterms:created xsi:type="dcterms:W3CDTF">2019-10-10T13:15:21Z</dcterms:created>
  <dcterms:modified xsi:type="dcterms:W3CDTF">2026-07-20T18:57:54Z</dcterms:modified>
</cp:coreProperties>
</file>