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5852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599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317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6466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74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89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0583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155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633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608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6476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187DD-D13D-4D3E-BBD1-B293B50833EC}" type="datetimeFigureOut">
              <a:rPr lang="pt-BR" smtClean="0"/>
              <a:t>16/07/2025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73BD4-F333-4601-B7A8-AE1C5B1B270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17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55650" y="2340392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Título do Artigo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31913" y="3418609"/>
            <a:ext cx="6400800" cy="216058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pt-BR" altLang="pt-BR" b="1" dirty="0"/>
              <a:t>Autor1 (Instituição) e-mail</a:t>
            </a:r>
          </a:p>
          <a:p>
            <a:pPr>
              <a:lnSpc>
                <a:spcPct val="80000"/>
              </a:lnSpc>
            </a:pPr>
            <a:r>
              <a:rPr lang="pt-BR" altLang="pt-BR" b="1" dirty="0"/>
              <a:t>Autor2 (Instituição) e-mail</a:t>
            </a:r>
          </a:p>
          <a:p>
            <a:pPr>
              <a:lnSpc>
                <a:spcPct val="80000"/>
              </a:lnSpc>
            </a:pPr>
            <a:r>
              <a:rPr lang="pt-BR" altLang="pt-BR" b="1" dirty="0"/>
              <a:t>Autor3 (Instituição) e-mail</a:t>
            </a:r>
          </a:p>
          <a:p>
            <a:pPr>
              <a:lnSpc>
                <a:spcPct val="80000"/>
              </a:lnSpc>
            </a:pPr>
            <a:r>
              <a:rPr lang="pt-BR" altLang="pt-BR" b="1" dirty="0"/>
              <a:t>Orientador(Instituição) e-mail</a:t>
            </a:r>
          </a:p>
          <a:p>
            <a:pPr>
              <a:lnSpc>
                <a:spcPct val="80000"/>
              </a:lnSpc>
            </a:pPr>
            <a:r>
              <a:rPr lang="pt-BR" altLang="pt-BR" b="1" dirty="0" err="1"/>
              <a:t>Co-orientador</a:t>
            </a:r>
            <a:r>
              <a:rPr lang="pt-BR" altLang="pt-BR" b="1" dirty="0"/>
              <a:t>(Instituição) e-mail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61FF665C-A880-4351-B39C-940117140751}"/>
              </a:ext>
            </a:extLst>
          </p:cNvPr>
          <p:cNvSpPr txBox="1">
            <a:spLocks noChangeArrowheads="1"/>
          </p:cNvSpPr>
          <p:nvPr/>
        </p:nvSpPr>
        <p:spPr>
          <a:xfrm>
            <a:off x="755650" y="1486894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Nome do Grupo de </a:t>
            </a:r>
            <a:r>
              <a:rPr lang="pt-BR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Trabalho/Linha de Pesquisa</a:t>
            </a:r>
            <a:endParaRPr lang="pt-BR" sz="32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58D49E5-4990-7321-C6D0-75EC12BE24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pic>
        <p:nvPicPr>
          <p:cNvPr id="7" name="Imagem 6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6712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95288" y="184467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pt-BR" altLang="pt-BR" b="1" dirty="0"/>
              <a:t>A apresentação deve ser estruturada em:</a:t>
            </a:r>
          </a:p>
          <a:p>
            <a:r>
              <a:rPr lang="pt-BR" altLang="pt-BR" b="1" dirty="0"/>
              <a:t>Introdução</a:t>
            </a:r>
          </a:p>
          <a:p>
            <a:r>
              <a:rPr lang="pt-BR" altLang="pt-BR" b="1" dirty="0"/>
              <a:t>Objetivos</a:t>
            </a:r>
          </a:p>
          <a:p>
            <a:r>
              <a:rPr lang="pt-BR" altLang="pt-BR" b="1" dirty="0"/>
              <a:t>Metodologia</a:t>
            </a:r>
          </a:p>
          <a:p>
            <a:r>
              <a:rPr lang="pt-BR" altLang="pt-BR" b="1" dirty="0"/>
              <a:t>Revisão bibliográfica</a:t>
            </a:r>
          </a:p>
          <a:p>
            <a:r>
              <a:rPr lang="pt-BR" altLang="pt-BR" b="1" dirty="0"/>
              <a:t>Resultados e discussão</a:t>
            </a:r>
          </a:p>
          <a:p>
            <a:r>
              <a:rPr lang="pt-BR" altLang="pt-BR" b="1" dirty="0"/>
              <a:t>Considerações finais</a:t>
            </a:r>
          </a:p>
          <a:p>
            <a:r>
              <a:rPr lang="pt-BR" altLang="pt-BR" b="1" dirty="0"/>
              <a:t>Referências bibliográficas</a:t>
            </a:r>
          </a:p>
          <a:p>
            <a:endParaRPr lang="pt-BR" altLang="pt-BR" b="1" dirty="0"/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8DB8680-1A38-4E35-EB93-A60E7560AF8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pic>
        <p:nvPicPr>
          <p:cNvPr id="7" name="Imagem 6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170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Introdução</a:t>
            </a:r>
          </a:p>
        </p:txBody>
      </p:sp>
      <p:pic>
        <p:nvPicPr>
          <p:cNvPr id="6" name="Imagem 5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8152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Objetivos</a:t>
            </a:r>
          </a:p>
        </p:txBody>
      </p:sp>
      <p:pic>
        <p:nvPicPr>
          <p:cNvPr id="6" name="Imagem 5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1702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Metodologia</a:t>
            </a:r>
          </a:p>
        </p:txBody>
      </p:sp>
      <p:pic>
        <p:nvPicPr>
          <p:cNvPr id="6" name="Imagem 5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11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Revisão Bibliográfica</a:t>
            </a:r>
          </a:p>
        </p:txBody>
      </p:sp>
      <p:pic>
        <p:nvPicPr>
          <p:cNvPr id="6" name="Imagem 5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776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Resultados e Discussões</a:t>
            </a:r>
          </a:p>
        </p:txBody>
      </p:sp>
      <p:pic>
        <p:nvPicPr>
          <p:cNvPr id="6" name="Imagem 5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1745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Considerações Finais</a:t>
            </a:r>
          </a:p>
        </p:txBody>
      </p:sp>
      <p:pic>
        <p:nvPicPr>
          <p:cNvPr id="6" name="Imagem 5" descr="C:\Users\tatiani\Downloads\LOGO IC 2025 - UCP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331" y="283795"/>
            <a:ext cx="3448595" cy="71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1690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50069" y="1931153"/>
            <a:ext cx="6843861" cy="3768598"/>
          </a:xfrm>
        </p:spPr>
        <p:txBody>
          <a:bodyPr/>
          <a:lstStyle/>
          <a:p>
            <a:endParaRPr lang="pt-BR" dirty="0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FE927393-D8F2-651C-FE28-66FAA746DC7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54738" y="258508"/>
            <a:ext cx="2355149" cy="749775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EFA85309-C3A1-8F14-2D2F-D0A7AEBFCE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44" y="6062535"/>
            <a:ext cx="1462535" cy="5369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A28A1948-DF83-E825-00DE-19F9E3A8A675}"/>
              </a:ext>
            </a:extLst>
          </p:cNvPr>
          <p:cNvSpPr txBox="1">
            <a:spLocks noChangeArrowheads="1"/>
          </p:cNvSpPr>
          <p:nvPr/>
        </p:nvSpPr>
        <p:spPr>
          <a:xfrm>
            <a:off x="685800" y="1158249"/>
            <a:ext cx="7772400" cy="93662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pt-BR" sz="32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Referências Bibliográficas</a:t>
            </a:r>
          </a:p>
        </p:txBody>
      </p:sp>
    </p:spTree>
    <p:extLst>
      <p:ext uri="{BB962C8B-B14F-4D97-AF65-F5344CB8AC3E}">
        <p14:creationId xmlns:p14="http://schemas.microsoft.com/office/powerpoint/2010/main" val="761858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62</Words>
  <Application>Microsoft Office PowerPoint</Application>
  <PresentationFormat>Apresentação na tela (4:3)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Eduardo Ferreira Tavares</dc:creator>
  <cp:lastModifiedBy>Tatiani Maria Garcia de Almeida</cp:lastModifiedBy>
  <cp:revision>14</cp:revision>
  <dcterms:created xsi:type="dcterms:W3CDTF">2019-10-10T13:15:21Z</dcterms:created>
  <dcterms:modified xsi:type="dcterms:W3CDTF">2025-07-16T19:23:51Z</dcterms:modified>
</cp:coreProperties>
</file>