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726" y="-29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 rot="5400000">
            <a:off x="-4222881" y="24150110"/>
            <a:ext cx="49153233" cy="546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 rot="5400000">
            <a:off x="-15215920" y="18738719"/>
            <a:ext cx="49153233" cy="1629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411957" y="2064543"/>
            <a:ext cx="6034087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>
            <a:spLocks noGrp="1"/>
          </p:cNvSpPr>
          <p:nvPr>
            <p:ph type="pic" idx="2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344216" y="7156452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681288" y="364068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342902" y="1913470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342901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3483770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3483770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1215629" y="13440836"/>
            <a:ext cx="10878740" cy="38019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12208670" y="13440836"/>
            <a:ext cx="10878741" cy="38019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4BD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0782" y="0"/>
            <a:ext cx="6858000" cy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92075" y="2489200"/>
            <a:ext cx="6673850" cy="56832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-92075" y="1770062"/>
            <a:ext cx="6858000" cy="1141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A79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rgbClr val="253A79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b="1" i="0" u="none" dirty="0">
                <a:solidFill>
                  <a:srgbClr val="253A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dirty="0">
                <a:solidFill>
                  <a:srgbClr val="253A79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r>
              <a:rPr lang="en-US" sz="5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00" b="1" i="0" u="none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00" b="1" i="0" u="none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000" b="1" i="0" u="none" dirty="0" smtClean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Nome </a:t>
            </a:r>
            <a:r>
              <a:rPr lang="en-US" sz="1000" b="1" i="0" u="none" dirty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Sobrenome</a:t>
            </a:r>
            <a:r>
              <a:rPr lang="en-US" sz="1000" b="1" i="0" u="none" baseline="30000" dirty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000" b="1" i="0" u="none" dirty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, Nome sobrenome</a:t>
            </a:r>
            <a:r>
              <a:rPr lang="en-US" sz="1000" b="1" i="0" u="none" baseline="30000" dirty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000" b="1" i="0" u="none" dirty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, Nome Sobrenome</a:t>
            </a:r>
            <a:r>
              <a:rPr lang="en-US" sz="1000" b="1" i="0" u="none" baseline="30000" dirty="0">
                <a:solidFill>
                  <a:srgbClr val="31859C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000" b="1" i="0" u="none" baseline="300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000" b="1" i="0" u="none" baseline="300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000" b="1" i="0" u="none" baseline="30000" dirty="0">
                <a:solidFill>
                  <a:schemeClr val="dk1"/>
                </a:solidFill>
                <a:sym typeface="Calibri"/>
              </a:rPr>
              <a:t>1</a:t>
            </a:r>
            <a:r>
              <a:rPr lang="en-US" sz="1000" b="1" i="0" u="none" dirty="0">
                <a:solidFill>
                  <a:schemeClr val="dk1"/>
                </a:solidFill>
                <a:sym typeface="Calibri"/>
              </a:rPr>
              <a:t>Acadêmicos (as) do </a:t>
            </a:r>
            <a:r>
              <a:rPr lang="en-US" sz="1000" b="1" i="0" u="none" dirty="0" err="1">
                <a:solidFill>
                  <a:schemeClr val="dk1"/>
                </a:solidFill>
                <a:sym typeface="Calibri"/>
              </a:rPr>
              <a:t>Curso</a:t>
            </a:r>
            <a:r>
              <a:rPr lang="en-US" sz="1000" b="1" i="0" u="none" dirty="0">
                <a:solidFill>
                  <a:schemeClr val="dk1"/>
                </a:solidFill>
                <a:sym typeface="Calibri"/>
              </a:rPr>
              <a:t> de</a:t>
            </a:r>
            <a:r>
              <a:rPr lang="en-US" sz="1000" b="1" i="0" u="none" dirty="0">
                <a:solidFill>
                  <a:srgbClr val="FF0000"/>
                </a:solidFill>
                <a:sym typeface="Calibri"/>
              </a:rPr>
              <a:t> XXXX </a:t>
            </a:r>
            <a:r>
              <a:rPr lang="en-US" sz="1000" b="1" i="0" u="none" dirty="0">
                <a:solidFill>
                  <a:schemeClr val="dk1"/>
                </a:solidFill>
                <a:sym typeface="Calibri"/>
              </a:rPr>
              <a:t>– FACULDADE UCP</a:t>
            </a:r>
            <a:br>
              <a:rPr lang="en-US" sz="1000" b="1" i="0" u="none" dirty="0">
                <a:solidFill>
                  <a:schemeClr val="dk1"/>
                </a:solidFill>
                <a:sym typeface="Calibri"/>
              </a:rPr>
            </a:br>
            <a:r>
              <a:rPr lang="en-US" sz="1000" b="1" i="0" u="none" baseline="30000" dirty="0">
                <a:solidFill>
                  <a:schemeClr val="dk1"/>
                </a:solidFill>
                <a:sym typeface="Calibri"/>
              </a:rPr>
              <a:t>2</a:t>
            </a:r>
            <a:r>
              <a:rPr lang="en-US" sz="1000" b="1" i="0" u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en-US" sz="1000" b="1" i="0" u="none" dirty="0" err="1">
                <a:solidFill>
                  <a:schemeClr val="dk1"/>
                </a:solidFill>
                <a:sym typeface="Calibri"/>
              </a:rPr>
              <a:t>Docente</a:t>
            </a:r>
            <a:r>
              <a:rPr lang="en-US" sz="1000" b="1" i="0" u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en-US" sz="1000" b="1" i="0" u="none" dirty="0" err="1">
                <a:solidFill>
                  <a:schemeClr val="dk1"/>
                </a:solidFill>
                <a:sym typeface="Calibri"/>
              </a:rPr>
              <a:t>Orientador</a:t>
            </a:r>
            <a:r>
              <a:rPr lang="en-US" sz="1000" b="1" i="0" u="none" dirty="0">
                <a:solidFill>
                  <a:schemeClr val="dk1"/>
                </a:solidFill>
                <a:sym typeface="Calibri"/>
              </a:rPr>
              <a:t> do </a:t>
            </a:r>
            <a:r>
              <a:rPr lang="en-US" sz="1000" b="1" i="0" u="none" dirty="0" err="1">
                <a:solidFill>
                  <a:schemeClr val="dk1"/>
                </a:solidFill>
                <a:sym typeface="Calibri"/>
              </a:rPr>
              <a:t>curso</a:t>
            </a:r>
            <a:r>
              <a:rPr lang="en-US" sz="1000" b="1" i="0" u="none" dirty="0">
                <a:solidFill>
                  <a:schemeClr val="dk1"/>
                </a:solidFill>
                <a:sym typeface="Calibri"/>
              </a:rPr>
              <a:t> de </a:t>
            </a:r>
            <a:r>
              <a:rPr lang="en-US" sz="1000" b="1" i="0" u="none" dirty="0">
                <a:solidFill>
                  <a:srgbClr val="FF0000"/>
                </a:solidFill>
                <a:sym typeface="Calibri"/>
              </a:rPr>
              <a:t>XXXX</a:t>
            </a:r>
            <a:r>
              <a:rPr lang="en-US" sz="1000" b="1" i="0" u="none" dirty="0">
                <a:solidFill>
                  <a:schemeClr val="dk1"/>
                </a:solidFill>
                <a:sym typeface="Calibri"/>
              </a:rPr>
              <a:t> – FACULDADE UCP</a:t>
            </a:r>
            <a:br>
              <a:rPr lang="en-US" sz="1000" b="1" i="0" u="none" dirty="0">
                <a:solidFill>
                  <a:schemeClr val="dk1"/>
                </a:solidFill>
                <a:sym typeface="Calibri"/>
              </a:rPr>
            </a:br>
            <a:r>
              <a:rPr lang="en-US" sz="1000" b="1" i="0" u="none" dirty="0">
                <a:solidFill>
                  <a:schemeClr val="dk1"/>
                </a:solidFill>
                <a:sym typeface="Calibri"/>
              </a:rPr>
              <a:t>e-mail: </a:t>
            </a:r>
            <a:r>
              <a:rPr lang="en-US" sz="1000" b="1" i="0" u="none" dirty="0">
                <a:solidFill>
                  <a:srgbClr val="FF0000"/>
                </a:solidFill>
                <a:sym typeface="Calibri"/>
              </a:rPr>
              <a:t>apresentador@email.com.br</a:t>
            </a:r>
            <a:r>
              <a:rPr lang="en-US" sz="1000" b="1" i="0" u="none" dirty="0">
                <a:solidFill>
                  <a:schemeClr val="dk1"/>
                </a:solidFill>
                <a:sym typeface="Calibri"/>
              </a:rPr>
              <a:t/>
            </a:r>
            <a:br>
              <a:rPr lang="en-US" sz="1000" b="1" i="0" u="none" dirty="0">
                <a:solidFill>
                  <a:schemeClr val="dk1"/>
                </a:solidFill>
                <a:sym typeface="Calibri"/>
              </a:rPr>
            </a:br>
            <a:endParaRPr sz="1000" dirty="0"/>
          </a:p>
        </p:txBody>
      </p:sp>
      <p:sp>
        <p:nvSpPr>
          <p:cNvPr id="87" name="Google Shape;87;p13"/>
          <p:cNvSpPr txBox="1"/>
          <p:nvPr/>
        </p:nvSpPr>
        <p:spPr>
          <a:xfrm>
            <a:off x="141287" y="2841625"/>
            <a:ext cx="3201987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53A79"/>
              </a:buClr>
              <a:buSzPts val="1100"/>
              <a:buFont typeface="Calibri"/>
              <a:buNone/>
            </a:pPr>
            <a:r>
              <a:rPr lang="en-US" sz="1100" b="1" i="0" u="none">
                <a:solidFill>
                  <a:srgbClr val="253A79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embasamento teórico, cujas referências deverão constar nas referências (final do painel).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41287" y="4184650"/>
            <a:ext cx="3201987" cy="74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53A79"/>
              </a:buClr>
              <a:buSzPts val="1100"/>
              <a:buFont typeface="Calibri"/>
              <a:buNone/>
            </a:pPr>
            <a:r>
              <a:rPr lang="en-US" sz="1100" b="1" i="0" u="none">
                <a:solidFill>
                  <a:srgbClr val="253A79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Geral e específicos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19062" y="5149850"/>
            <a:ext cx="3201987" cy="74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53A79"/>
              </a:buClr>
              <a:buSzPts val="1100"/>
              <a:buFont typeface="Calibri"/>
              <a:buNone/>
            </a:pPr>
            <a:r>
              <a:rPr lang="en-US" sz="1100" b="1" i="0" u="none">
                <a:solidFill>
                  <a:srgbClr val="253A79"/>
                </a:solidFill>
                <a:latin typeface="Calibri"/>
                <a:ea typeface="Calibri"/>
                <a:cs typeface="Calibri"/>
                <a:sym typeface="Calibri"/>
              </a:rPr>
              <a:t>TÉCNICAS E MÉTODOS DE PESQUISA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 TEXTO TEXTO TEXTO TEXTO TEXTO TEXTO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84150" y="6478587"/>
            <a:ext cx="2990850" cy="74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53A79"/>
              </a:buClr>
              <a:buSzPts val="1100"/>
              <a:buFont typeface="Calibri"/>
              <a:buNone/>
            </a:pPr>
            <a:r>
              <a:rPr lang="en-US" sz="1100" b="1" i="0" u="none">
                <a:solidFill>
                  <a:srgbClr val="253A79"/>
                </a:solidFill>
                <a:latin typeface="Calibri"/>
                <a:ea typeface="Calibri"/>
                <a:cs typeface="Calibri"/>
                <a:sym typeface="Calibri"/>
              </a:rPr>
              <a:t>DISCUSSÃO TEÓRICA (RESUMO)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 TEXTO TEXTO TEXTO TEXTO TEXTO TEXTO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495675" y="2846387"/>
            <a:ext cx="3201987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53A79"/>
              </a:buClr>
              <a:buSzPts val="1100"/>
              <a:buFont typeface="Calibri"/>
              <a:buNone/>
            </a:pPr>
            <a:r>
              <a:rPr lang="en-US" sz="1100" b="1" i="0" u="none">
                <a:solidFill>
                  <a:srgbClr val="253A79"/>
                </a:solidFill>
                <a:latin typeface="Calibri"/>
                <a:ea typeface="Calibri"/>
                <a:cs typeface="Calibri"/>
                <a:sym typeface="Calibri"/>
              </a:rPr>
              <a:t>TABELAS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Tabela 1 </a:t>
            </a: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Título (caso haja tabela)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Verificar normas de citação da IES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3495675" y="4071937"/>
            <a:ext cx="3201987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53A79"/>
              </a:buClr>
              <a:buSzPts val="1100"/>
              <a:buFont typeface="Calibri"/>
              <a:buNone/>
            </a:pPr>
            <a:r>
              <a:rPr lang="en-US" sz="1100" b="1" i="0" u="none">
                <a:solidFill>
                  <a:srgbClr val="253A79"/>
                </a:solidFill>
                <a:latin typeface="Calibri"/>
                <a:ea typeface="Calibri"/>
                <a:cs typeface="Calibri"/>
                <a:sym typeface="Calibri"/>
              </a:rPr>
              <a:t>GRÁFICOS OU FIGURAS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Gráfico 1 ou Figura 1</a:t>
            </a: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Título (caso haja gráfico ou figura)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Verificar normas de citação da IES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492500" y="5665787"/>
            <a:ext cx="3201987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53A79"/>
              </a:buClr>
              <a:buSzPts val="1100"/>
              <a:buFont typeface="Calibri"/>
              <a:buNone/>
            </a:pPr>
            <a:r>
              <a:rPr lang="en-US" sz="1100" b="1" i="0" u="none">
                <a:solidFill>
                  <a:srgbClr val="253A79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 TEXTO TEXTO TEXTO TEXTO TEXTO </a:t>
            </a:r>
            <a:r>
              <a:rPr lang="en-US" sz="11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3544887" y="6756400"/>
            <a:ext cx="2989262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53A79"/>
              </a:buClr>
              <a:buSzPts val="1100"/>
              <a:buFont typeface="Calibri"/>
              <a:buNone/>
            </a:pPr>
            <a:r>
              <a:rPr lang="en-US" sz="1100" b="1" i="0" u="none">
                <a:solidFill>
                  <a:srgbClr val="253A79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/>
          </a:p>
          <a:p>
            <a:pPr marL="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XXXX </a:t>
            </a:r>
            <a:endParaRPr/>
          </a:p>
          <a:p>
            <a:pPr marL="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</a:t>
            </a:r>
            <a:endParaRPr/>
          </a:p>
          <a:p>
            <a:pPr marL="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XXXX</a:t>
            </a:r>
            <a:endParaRPr/>
          </a:p>
          <a:p>
            <a:pPr marL="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/>
            </a:pPr>
            <a:r>
              <a:rPr lang="en-US" sz="1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XXXXX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78100" y="8348662"/>
            <a:ext cx="1701800" cy="623887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3"/>
          <p:cNvSpPr txBox="1"/>
          <p:nvPr/>
        </p:nvSpPr>
        <p:spPr>
          <a:xfrm>
            <a:off x="0" y="7400924"/>
            <a:ext cx="6858000" cy="1087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500"/>
              <a:buFont typeface="Arial"/>
              <a:buNone/>
            </a:pPr>
            <a:r>
              <a:rPr lang="en-US" sz="1500" b="1" i="0" u="none" baseline="30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IMPORTANTE: TAMANHO DO PAINEL – 1,20x0,80CM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500"/>
              <a:buFont typeface="Arial"/>
              <a:buNone/>
            </a:pPr>
            <a:r>
              <a:rPr lang="en-US" sz="1500" b="1" i="0" u="none" baseline="30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ESTÁ INFORMAÇÃO DEVE SER EXCLUÍDA ANTES DE IMPRIMIR SEU TRABALHO</a:t>
            </a:r>
            <a:endParaRPr dirty="0"/>
          </a:p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68425" y="184150"/>
            <a:ext cx="4173959" cy="1233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</Words>
  <Application>Microsoft Office PowerPoint</Application>
  <PresentationFormat>Apresentação na tela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 TÍTULO DO TRABALHO   Nome Sobrenome1, Nome sobrenome1, Nome Sobrenome2 1Acadêmicos (as) do Curso de XXXX – FACULDADE UCP 2 Docente Orientador do curso de XXXX – FACULDADE UCP e-mail: apresentador@email.com.br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TÍTULO DO TRABALHO   Nome Sobrenome1, Nome sobrenome1, Nome Sobrenome2 1Acadêmicos (as) do Curso de XXXX – FACULDADE UCP 2 Docente Orientador do curso de XXXX – FACULDADE UCP e-mail: apresentador@email.com.br </dc:title>
  <dc:creator>Tatiani Maria Garcia de Almeida</dc:creator>
  <cp:lastModifiedBy>Tatiani Maria Garcia de Almeida</cp:lastModifiedBy>
  <cp:revision>5</cp:revision>
  <dcterms:modified xsi:type="dcterms:W3CDTF">2023-07-31T16:29:39Z</dcterms:modified>
</cp:coreProperties>
</file>