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8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87DD-D13D-4D3E-BBD1-B293B50833EC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3BD4-F333-4601-B7A8-AE1C5B1B2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85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87DD-D13D-4D3E-BBD1-B293B50833EC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3BD4-F333-4601-B7A8-AE1C5B1B2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99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87DD-D13D-4D3E-BBD1-B293B50833EC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3BD4-F333-4601-B7A8-AE1C5B1B2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17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87DD-D13D-4D3E-BBD1-B293B50833EC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3BD4-F333-4601-B7A8-AE1C5B1B2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46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87DD-D13D-4D3E-BBD1-B293B50833EC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3BD4-F333-4601-B7A8-AE1C5B1B2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4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87DD-D13D-4D3E-BBD1-B293B50833EC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3BD4-F333-4601-B7A8-AE1C5B1B2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89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87DD-D13D-4D3E-BBD1-B293B50833EC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3BD4-F333-4601-B7A8-AE1C5B1B2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58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87DD-D13D-4D3E-BBD1-B293B50833EC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3BD4-F333-4601-B7A8-AE1C5B1B2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55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87DD-D13D-4D3E-BBD1-B293B50833EC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3BD4-F333-4601-B7A8-AE1C5B1B2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33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87DD-D13D-4D3E-BBD1-B293B50833EC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3BD4-F333-4601-B7A8-AE1C5B1B2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08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87DD-D13D-4D3E-BBD1-B293B50833EC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3BD4-F333-4601-B7A8-AE1C5B1B2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47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187DD-D13D-4D3E-BBD1-B293B50833EC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73BD4-F333-4601-B7A8-AE1C5B1B2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17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55650" y="2340392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Título do Artigo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31913" y="3418609"/>
            <a:ext cx="6400800" cy="21605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pt-BR" altLang="pt-BR" b="1" dirty="0"/>
              <a:t>Autor1 (Instituição) e-mail</a:t>
            </a:r>
          </a:p>
          <a:p>
            <a:pPr>
              <a:lnSpc>
                <a:spcPct val="80000"/>
              </a:lnSpc>
            </a:pPr>
            <a:r>
              <a:rPr lang="pt-BR" altLang="pt-BR" b="1" dirty="0"/>
              <a:t>Autor2 (Instituição) e-mail</a:t>
            </a:r>
          </a:p>
          <a:p>
            <a:pPr>
              <a:lnSpc>
                <a:spcPct val="80000"/>
              </a:lnSpc>
            </a:pPr>
            <a:r>
              <a:rPr lang="pt-BR" altLang="pt-BR" b="1" dirty="0"/>
              <a:t>Autor3 (Instituição) e-mail</a:t>
            </a:r>
          </a:p>
          <a:p>
            <a:pPr>
              <a:lnSpc>
                <a:spcPct val="80000"/>
              </a:lnSpc>
            </a:pPr>
            <a:r>
              <a:rPr lang="pt-BR" altLang="pt-BR" b="1" dirty="0"/>
              <a:t>Orientador(Instituição) e-mail</a:t>
            </a:r>
          </a:p>
          <a:p>
            <a:pPr>
              <a:lnSpc>
                <a:spcPct val="80000"/>
              </a:lnSpc>
            </a:pPr>
            <a:r>
              <a:rPr lang="pt-BR" altLang="pt-BR" b="1" dirty="0" err="1"/>
              <a:t>Co-orientador</a:t>
            </a:r>
            <a:r>
              <a:rPr lang="pt-BR" altLang="pt-BR" b="1" dirty="0"/>
              <a:t>(Instituição) e-mail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1FF665C-A880-4351-B39C-940117140751}"/>
              </a:ext>
            </a:extLst>
          </p:cNvPr>
          <p:cNvSpPr txBox="1">
            <a:spLocks noChangeArrowheads="1"/>
          </p:cNvSpPr>
          <p:nvPr/>
        </p:nvSpPr>
        <p:spPr>
          <a:xfrm>
            <a:off x="755650" y="1486894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Nome do Grupo de Trabalho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3F86F2B-2FD9-70E3-E4A5-0F70A66C1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58D49E5-4990-7321-C6D0-75EC12BE24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71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0069" y="1931153"/>
            <a:ext cx="6843861" cy="376859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927393-D8F2-651C-FE28-66FAA746DC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FA85309-C3A1-8F14-2D2F-D0A7AEBFC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28A1948-DF83-E825-00DE-19F9E3A8A67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158249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169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0069" y="1931153"/>
            <a:ext cx="6843861" cy="376859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927393-D8F2-651C-FE28-66FAA746DC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FA85309-C3A1-8F14-2D2F-D0A7AEBFC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28A1948-DF83-E825-00DE-19F9E3A8A67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158249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3372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0069" y="1931153"/>
            <a:ext cx="6843861" cy="376859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927393-D8F2-651C-FE28-66FAA746DC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FA85309-C3A1-8F14-2D2F-D0A7AEBFC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28A1948-DF83-E825-00DE-19F9E3A8A67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158249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738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0069" y="1931153"/>
            <a:ext cx="6843861" cy="376859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927393-D8F2-651C-FE28-66FAA746DC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FA85309-C3A1-8F14-2D2F-D0A7AEBFC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28A1948-DF83-E825-00DE-19F9E3A8A67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158249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4935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0069" y="1931153"/>
            <a:ext cx="6843861" cy="376859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927393-D8F2-651C-FE28-66FAA746DC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FA85309-C3A1-8F14-2D2F-D0A7AEBFC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28A1948-DF83-E825-00DE-19F9E3A8A67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158249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2929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0069" y="1931153"/>
            <a:ext cx="6843861" cy="376859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927393-D8F2-651C-FE28-66FAA746DC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FA85309-C3A1-8F14-2D2F-D0A7AEBFC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28A1948-DF83-E825-00DE-19F9E3A8A67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158249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838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288" y="184467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t-BR" altLang="pt-BR" b="1" dirty="0"/>
              <a:t>A apresentação deve ser estruturada em:</a:t>
            </a:r>
          </a:p>
          <a:p>
            <a:r>
              <a:rPr lang="pt-BR" altLang="pt-BR" b="1" dirty="0"/>
              <a:t>Introdução</a:t>
            </a:r>
          </a:p>
          <a:p>
            <a:r>
              <a:rPr lang="pt-BR" altLang="pt-BR" b="1" dirty="0"/>
              <a:t>Objetivos</a:t>
            </a:r>
          </a:p>
          <a:p>
            <a:r>
              <a:rPr lang="pt-BR" altLang="pt-BR" b="1" dirty="0"/>
              <a:t>Metodologia</a:t>
            </a:r>
          </a:p>
          <a:p>
            <a:r>
              <a:rPr lang="pt-BR" altLang="pt-BR" b="1" dirty="0"/>
              <a:t>Revisão bibliográfica</a:t>
            </a:r>
          </a:p>
          <a:p>
            <a:r>
              <a:rPr lang="pt-BR" altLang="pt-BR" b="1" dirty="0"/>
              <a:t>Resultados e discussão</a:t>
            </a:r>
          </a:p>
          <a:p>
            <a:r>
              <a:rPr lang="pt-BR" altLang="pt-BR" b="1" dirty="0"/>
              <a:t>Considerações finais</a:t>
            </a:r>
          </a:p>
          <a:p>
            <a:r>
              <a:rPr lang="pt-BR" altLang="pt-BR" b="1" dirty="0"/>
              <a:t>Referências bibliográficas</a:t>
            </a:r>
          </a:p>
          <a:p>
            <a:endParaRPr lang="pt-BR" altLang="pt-BR" b="1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73A7C66-49F9-5AFD-FC3D-309FEDE3BC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28DB8680-1A38-4E35-EB93-A60E7560AF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17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0069" y="1931153"/>
            <a:ext cx="6843861" cy="376859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927393-D8F2-651C-FE28-66FAA746DC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FA85309-C3A1-8F14-2D2F-D0A7AEBFC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28A1948-DF83-E825-00DE-19F9E3A8A67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158249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24815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0069" y="1931153"/>
            <a:ext cx="6843861" cy="376859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927393-D8F2-651C-FE28-66FAA746DC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FA85309-C3A1-8F14-2D2F-D0A7AEBFC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28A1948-DF83-E825-00DE-19F9E3A8A67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158249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25170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0069" y="1931153"/>
            <a:ext cx="6843861" cy="376859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927393-D8F2-651C-FE28-66FAA746DC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FA85309-C3A1-8F14-2D2F-D0A7AEBFC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28A1948-DF83-E825-00DE-19F9E3A8A67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158249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265911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0069" y="1931153"/>
            <a:ext cx="6843861" cy="376859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927393-D8F2-651C-FE28-66FAA746DC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FA85309-C3A1-8F14-2D2F-D0A7AEBFC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28A1948-DF83-E825-00DE-19F9E3A8A67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158249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Revisão Bibliográfica</a:t>
            </a:r>
          </a:p>
        </p:txBody>
      </p:sp>
    </p:spTree>
    <p:extLst>
      <p:ext uri="{BB962C8B-B14F-4D97-AF65-F5344CB8AC3E}">
        <p14:creationId xmlns:p14="http://schemas.microsoft.com/office/powerpoint/2010/main" val="100177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0069" y="1931153"/>
            <a:ext cx="6843861" cy="376859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927393-D8F2-651C-FE28-66FAA746DC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FA85309-C3A1-8F14-2D2F-D0A7AEBFC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28A1948-DF83-E825-00DE-19F9E3A8A67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158249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Resultados e Discussões</a:t>
            </a:r>
          </a:p>
        </p:txBody>
      </p:sp>
    </p:spTree>
    <p:extLst>
      <p:ext uri="{BB962C8B-B14F-4D97-AF65-F5344CB8AC3E}">
        <p14:creationId xmlns:p14="http://schemas.microsoft.com/office/powerpoint/2010/main" val="3801745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0069" y="1931153"/>
            <a:ext cx="6843861" cy="376859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927393-D8F2-651C-FE28-66FAA746DC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FA85309-C3A1-8F14-2D2F-D0A7AEBFC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28A1948-DF83-E825-00DE-19F9E3A8A67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158249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1791690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0069" y="1931153"/>
            <a:ext cx="6843861" cy="376859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E927393-D8F2-651C-FE28-66FAA746DC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21" y="258508"/>
            <a:ext cx="2356783" cy="74977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FA85309-C3A1-8F14-2D2F-D0A7AEBFC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44" y="6062535"/>
            <a:ext cx="1462535" cy="53695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28A1948-DF83-E825-00DE-19F9E3A8A67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158249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Referências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val="76185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64</Words>
  <Application>Microsoft Office PowerPoint</Application>
  <PresentationFormat>Apresentação na tela (4:3)</PresentationFormat>
  <Paragraphs>22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Ferreira Tavares</dc:creator>
  <cp:lastModifiedBy>Jefferson Silvestre Alberti dos Santos</cp:lastModifiedBy>
  <cp:revision>12</cp:revision>
  <dcterms:created xsi:type="dcterms:W3CDTF">2019-10-10T13:15:21Z</dcterms:created>
  <dcterms:modified xsi:type="dcterms:W3CDTF">2023-07-03T17:43:36Z</dcterms:modified>
</cp:coreProperties>
</file>